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1" r:id="rId5"/>
    <p:sldId id="262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93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B9A7D-D542-B2C5-6AD8-182E3DAFE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E202E9-3EA7-EFB0-B407-B7E96EA3F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747920-DF8A-3D32-D151-AE6DB8BA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A1E00-B7D2-37BA-B0C7-EC84ADFD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6F5FB3-CAE9-6FCC-418E-821BF24C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91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3E441-8380-0C6C-AF44-4EBFC59F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AD7F2F-85BB-8D5B-5C40-4995D67F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CAB8F9-A322-1264-820B-B00CC0F1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553DA5-97B7-BB7D-75C4-A46FECC7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55CF82-BE2E-0CFA-CFA0-9C91E854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42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EAAD4C-F53E-FE3A-09D7-D39FD98A0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FCBA91-6A88-D7F3-F9F5-E33A7A593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036E1D-DB3A-FDEC-4E14-BC60B224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FEE4F6-C28F-3511-C6B8-677680F7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45BD99-5DE3-348D-0E25-085E0771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48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68EC6-4A14-0E10-61B9-F40DAEE0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9614C8-6F7F-6EC8-C618-070F08437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9966E-46B3-F214-AD11-48AEAFCE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0E75FA-0C87-82FF-EC21-F8E221C6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202D1D-214A-2A9E-D1DD-61C67F50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54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9506D-8239-EE7E-157C-6A69469D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63F1B-563A-A707-CFC7-AEC704165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5B39B3-4D7D-2AA4-72A0-60D2A5B2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D3918C-F3F2-C2A9-5D29-A129DE01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8C0B25-F2E5-8E96-8647-54F2939D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5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6EEE8-5618-E1DF-AA66-CCF18E29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FF33B-C444-3161-99E0-221F03D81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DDBCB1-B3CB-587C-EB23-77F0B3B94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138A01-A278-FBEB-E647-3B114EC3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2337F6-6179-15E6-0958-225FF409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4B6123-E5FA-A250-62CF-23DBB7F4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70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D9E78-C9E5-D6BB-40CF-98FDA995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0802B9-693E-B7D1-FFB3-362152438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F58991-2E2F-8AB5-1F51-B4651E6D6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FCEB27-98C1-E5C6-80C5-E9DFB2230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B2D366-A311-6FF6-1DA1-F954708B6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4DFBCB4-73C4-587A-B30E-5782CFF7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CB3970-53B0-EAD1-7CBB-24E0EB37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9AB9F8-CBF4-8E5E-0B38-BE95CC6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81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4BE97-0A3D-9086-D23E-AE6D9649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CA2BE25-9835-C854-95AE-AA88FD56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DFE60A-7FA2-ACEF-B172-1FC3C2B6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A379E-8DC3-0949-D235-E624DBE0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52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A94719-29DC-17E2-E914-79F58E3E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AC9BC1E-33F2-62C0-9D13-9431F7B6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633222-0A2F-DF27-A78E-E5E75B34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23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CBE55-7F3C-9113-D449-78C24F1A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1B6FBA-6EA5-087F-A8C8-71B49AA94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C76BCA-1163-B095-9B1B-F184CF1D0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CAC8CE-6C82-645B-1FA2-2A71A674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F8CD20-1170-BA36-DBEA-F4BDB317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88A25F-DA56-7C53-6E5E-E0F44F73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95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04930-4AD0-CA16-A8DD-9F818A05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503A5AC-037A-7832-E506-8B5561805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F2A22F-D549-A9B8-E912-75ECEB3D5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7CD6B9-F42C-6EDB-BDB8-98C8FEC5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83048C-D4F3-6C1F-006F-DFF7361E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3C0BA4-A8A5-2AA5-B410-2D4BC8BD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08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93E4C5-5715-F2C2-DA53-0D02333F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859E0B-FBA2-7060-47ED-539D0EA3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757DF2-DF0B-6765-929C-F34665CFA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F2F591-D2BF-D200-550A-8EEBB3DD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CD8915-8082-5447-1E3B-11792830B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0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16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D6174-620D-DD2B-4EE8-4C973A93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365125"/>
            <a:ext cx="2826328" cy="75709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Título aqui!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6C3F8-81B7-B493-7300-D1442389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343638"/>
            <a:ext cx="10702636" cy="4170724"/>
          </a:xfrm>
        </p:spPr>
        <p:txBody>
          <a:bodyPr/>
          <a:lstStyle/>
          <a:p>
            <a:r>
              <a:rPr lang="pt-BR" dirty="0" err="1"/>
              <a:t>Xxxxxxxxxxxx</a:t>
            </a:r>
            <a:endParaRPr lang="pt-BR" dirty="0"/>
          </a:p>
          <a:p>
            <a:r>
              <a:rPr lang="pt-BR" dirty="0" err="1"/>
              <a:t>Xxxxxxxxxxxxxxxx</a:t>
            </a:r>
            <a:endParaRPr lang="pt-BR" dirty="0"/>
          </a:p>
          <a:p>
            <a:r>
              <a:rPr lang="pt-BR" dirty="0" err="1"/>
              <a:t>Xxxxx</a:t>
            </a:r>
            <a:endParaRPr lang="pt-BR" dirty="0"/>
          </a:p>
          <a:p>
            <a:r>
              <a:rPr lang="pt-BR" dirty="0" err="1"/>
              <a:t>Xxxxx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149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2943F-FE9F-FEDD-74AF-F9758BBC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1BA470-E883-4217-74C5-9D49FEAB6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33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D6174-620D-DD2B-4EE8-4C973A93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365125"/>
            <a:ext cx="2826328" cy="75709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Título aqui!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6C3F8-81B7-B493-7300-D1442389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343638"/>
            <a:ext cx="10702636" cy="4170724"/>
          </a:xfrm>
        </p:spPr>
        <p:txBody>
          <a:bodyPr/>
          <a:lstStyle/>
          <a:p>
            <a:r>
              <a:rPr lang="pt-BR" dirty="0" err="1"/>
              <a:t>Xxxxxxxxxxxx</a:t>
            </a:r>
            <a:endParaRPr lang="pt-BR" dirty="0"/>
          </a:p>
          <a:p>
            <a:r>
              <a:rPr lang="pt-BR" dirty="0" err="1"/>
              <a:t>Xxxxxxxxxxxxxxxx</a:t>
            </a:r>
            <a:endParaRPr lang="pt-BR" dirty="0"/>
          </a:p>
          <a:p>
            <a:r>
              <a:rPr lang="pt-BR" dirty="0" err="1"/>
              <a:t>Xxxxx</a:t>
            </a:r>
            <a:endParaRPr lang="pt-BR" dirty="0"/>
          </a:p>
          <a:p>
            <a:r>
              <a:rPr lang="pt-BR" dirty="0" err="1"/>
              <a:t>Xxxxx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920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888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C5AB402-4883-4F3B-B16A-6F09B3968D29}" vid="{7811553A-7E91-476E-A3C0-2326B47DA2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16</TotalTime>
  <Words>14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Tema1</vt:lpstr>
      <vt:lpstr>Apresentação do PowerPoint</vt:lpstr>
      <vt:lpstr>Título aqui!</vt:lpstr>
      <vt:lpstr>Apresentação do PowerPoint</vt:lpstr>
      <vt:lpstr>Título aqui!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luan.neri</dc:creator>
  <cp:lastModifiedBy>luan.neri</cp:lastModifiedBy>
  <cp:revision>3</cp:revision>
  <dcterms:created xsi:type="dcterms:W3CDTF">2022-11-10T13:35:37Z</dcterms:created>
  <dcterms:modified xsi:type="dcterms:W3CDTF">2022-11-10T13:52:18Z</dcterms:modified>
</cp:coreProperties>
</file>